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6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>
                <a:solidFill>
                  <a:srgbClr val="0070C0"/>
                </a:solidFill>
              </a:rPr>
              <a:t>8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</a:t>
            </a:r>
            <a:r>
              <a:rPr lang="en-US" dirty="0" smtClean="0">
                <a:solidFill>
                  <a:srgbClr val="0070C0"/>
                </a:solidFill>
              </a:rPr>
              <a:t>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75a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CC0099"/>
                </a:solidFill>
              </a:rPr>
              <a:t>L.O. to compare schools in Puerto Rico to those in the US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/>
              <a:t>:  </a:t>
            </a:r>
            <a:r>
              <a:rPr lang="en-US" sz="2800" dirty="0" err="1" smtClean="0"/>
              <a:t>Conjuga</a:t>
            </a: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err="1" smtClean="0"/>
              <a:t>Entre</a:t>
            </a:r>
            <a:r>
              <a:rPr lang="en-US" sz="2800" u="sng" dirty="0" err="1" smtClean="0"/>
              <a:t>tener</a:t>
            </a:r>
            <a:r>
              <a:rPr lang="en-US" sz="2800" dirty="0" smtClean="0"/>
              <a:t>	2. </a:t>
            </a:r>
            <a:r>
              <a:rPr lang="en-US" sz="2800" dirty="0" err="1" smtClean="0"/>
              <a:t>Pelear</a:t>
            </a:r>
            <a:r>
              <a:rPr lang="en-US" sz="2800" dirty="0" smtClean="0"/>
              <a:t>	3. </a:t>
            </a:r>
            <a:r>
              <a:rPr lang="en-US" sz="2800" dirty="0" err="1" smtClean="0"/>
              <a:t>Ganar</a:t>
            </a:r>
            <a:r>
              <a:rPr lang="en-US" sz="2800" dirty="0" smtClean="0"/>
              <a:t>	4. </a:t>
            </a:r>
            <a:r>
              <a:rPr lang="en-US" sz="2800" dirty="0" err="1" smtClean="0"/>
              <a:t>Admirar</a:t>
            </a:r>
            <a:r>
              <a:rPr lang="en-US" sz="2800" dirty="0" smtClean="0"/>
              <a:t>   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5. </a:t>
            </a:r>
            <a:r>
              <a:rPr lang="en-US" sz="2800" dirty="0" err="1" smtClean="0"/>
              <a:t>Ayudar</a:t>
            </a:r>
            <a:r>
              <a:rPr lang="en-US" sz="2800" dirty="0" smtClean="0"/>
              <a:t>		6. </a:t>
            </a:r>
            <a:r>
              <a:rPr lang="en-US" sz="2800" dirty="0" err="1" smtClean="0"/>
              <a:t>Organizar</a:t>
            </a:r>
            <a:r>
              <a:rPr lang="en-US" sz="2800" dirty="0" smtClean="0"/>
              <a:t>	 7. </a:t>
            </a:r>
            <a:r>
              <a:rPr lang="en-US" sz="2800" dirty="0" err="1" smtClean="0"/>
              <a:t>Apreciar</a:t>
            </a:r>
            <a:r>
              <a:rPr lang="en-US" sz="2800" dirty="0" smtClean="0"/>
              <a:t>   8. </a:t>
            </a:r>
            <a:r>
              <a:rPr lang="en-US" sz="2800" dirty="0" err="1" smtClean="0"/>
              <a:t>Confesar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8885232"/>
              </p:ext>
            </p:extLst>
          </p:nvPr>
        </p:nvGraphicFramePr>
        <p:xfrm>
          <a:off x="0" y="914400"/>
          <a:ext cx="9144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133600"/>
                <a:gridCol w="1828800"/>
                <a:gridCol w="1828800"/>
                <a:gridCol w="182880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Entre</a:t>
                      </a:r>
                      <a:r>
                        <a:rPr lang="en-US" sz="2400" u="sng" baseline="0" dirty="0" err="1" smtClean="0"/>
                        <a:t>tener</a:t>
                      </a:r>
                      <a:r>
                        <a:rPr lang="en-US" sz="2400" u="none" baseline="0" dirty="0" smtClean="0"/>
                        <a:t>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entertain)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dirty="0" err="1" smtClean="0"/>
                        <a:t>Pelear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fight)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3)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Ganar</a:t>
                      </a:r>
                      <a:endParaRPr lang="en-US" sz="2400" b="1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win)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rgbClr val="FFFF00"/>
                          </a:solidFill>
                        </a:rPr>
                        <a:t>Confesar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confess)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1123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8885232"/>
              </p:ext>
            </p:extLst>
          </p:nvPr>
        </p:nvGraphicFramePr>
        <p:xfrm>
          <a:off x="0" y="914400"/>
          <a:ext cx="9144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133600"/>
                <a:gridCol w="1828800"/>
                <a:gridCol w="1828800"/>
                <a:gridCol w="182880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Entre</a:t>
                      </a:r>
                      <a:r>
                        <a:rPr lang="en-US" sz="2400" u="sng" baseline="0" dirty="0" err="1" smtClean="0"/>
                        <a:t>tener</a:t>
                      </a:r>
                      <a:r>
                        <a:rPr lang="en-US" sz="2400" u="none" baseline="0" dirty="0" smtClean="0"/>
                        <a:t>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entertain)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dirty="0" err="1" smtClean="0"/>
                        <a:t>Pelear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fight)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3)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Ganar</a:t>
                      </a:r>
                      <a:endParaRPr lang="en-US" sz="2400" b="1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win)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rgbClr val="FFFF00"/>
                          </a:solidFill>
                        </a:rPr>
                        <a:t>Confesar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confess)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921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17536</TotalTime>
  <Words>102</Words>
  <Application>Microsoft Office PowerPoint</Application>
  <PresentationFormat>On-screen Show (4:3)</PresentationFormat>
  <Paragraphs>38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601 La fecha es el 8 de junio del 2018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76</cp:revision>
  <cp:lastPrinted>2015-05-20T16:26:09Z</cp:lastPrinted>
  <dcterms:created xsi:type="dcterms:W3CDTF">2014-05-12T21:03:23Z</dcterms:created>
  <dcterms:modified xsi:type="dcterms:W3CDTF">2018-06-08T20:16:57Z</dcterms:modified>
</cp:coreProperties>
</file>